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2" r:id="rId12"/>
    <p:sldId id="273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80" r:id="rId21"/>
    <p:sldId id="278" r:id="rId22"/>
    <p:sldId id="279" r:id="rId23"/>
    <p:sldId id="282" r:id="rId24"/>
    <p:sldId id="281" r:id="rId25"/>
    <p:sldId id="283" r:id="rId26"/>
    <p:sldId id="284" r:id="rId27"/>
    <p:sldId id="285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D8952-23A0-415F-9F53-B987D34CB5CD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F1852-8CA9-435D-890D-D267FE2B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248400" cy="659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133600"/>
            <a:ext cx="26955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261937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685800"/>
            <a:ext cx="6781800" cy="30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267200"/>
            <a:ext cx="3657600" cy="126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85800"/>
            <a:ext cx="6781800" cy="306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843462" cy="210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5786437" cy="116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843462" cy="210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5786437" cy="116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81400"/>
            <a:ext cx="5767387" cy="145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843462" cy="210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5786437" cy="116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81400"/>
            <a:ext cx="5767387" cy="145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029200"/>
            <a:ext cx="5795962" cy="170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562600"/>
            <a:ext cx="2109786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843462" cy="210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62200"/>
            <a:ext cx="5786437" cy="116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581400"/>
            <a:ext cx="5767387" cy="1456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029200"/>
            <a:ext cx="5795962" cy="170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5562600"/>
            <a:ext cx="2109786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5791200"/>
            <a:ext cx="2090737" cy="64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218765">
            <a:off x="6179400" y="5262545"/>
            <a:ext cx="25555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Can’t change the frequency!</a:t>
            </a:r>
            <a:endParaRPr lang="en-US" sz="1400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175827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447800"/>
            <a:ext cx="2075495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600200"/>
            <a:ext cx="15716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0400" y="533400"/>
            <a:ext cx="284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Aside: Notation</a:t>
            </a:r>
            <a:endParaRPr lang="en-US" sz="3200" b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7134225" cy="4048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00400" y="533400"/>
            <a:ext cx="2844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Aside: Notation</a:t>
            </a:r>
            <a:endParaRPr lang="en-US" sz="32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6096000"/>
            <a:ext cx="162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OK, back to it…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04800"/>
            <a:ext cx="3990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12954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Rep on coordinate space is equivalent to rep in normal mode space.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dirty="0" smtClean="0"/>
              <a:t>Each frequency </a:t>
            </a:r>
            <a:r>
              <a:rPr lang="en-US" dirty="0" err="1" smtClean="0"/>
              <a:t>eigenspace</a:t>
            </a:r>
            <a:r>
              <a:rPr lang="en-US" dirty="0" smtClean="0"/>
              <a:t>  is an invariant subspace of the representation!!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Thus each frequency </a:t>
            </a:r>
            <a:r>
              <a:rPr lang="en-US" dirty="0" err="1" smtClean="0"/>
              <a:t>eigenspace</a:t>
            </a:r>
            <a:r>
              <a:rPr lang="en-US" dirty="0" smtClean="0"/>
              <a:t> corresponds to some </a:t>
            </a:r>
            <a:r>
              <a:rPr lang="en-US" dirty="0" err="1" smtClean="0"/>
              <a:t>irrep</a:t>
            </a:r>
            <a:r>
              <a:rPr lang="en-US" dirty="0" smtClean="0"/>
              <a:t> of G such that:</a:t>
            </a:r>
            <a:endParaRPr lang="en-US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971800"/>
            <a:ext cx="49625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33400" y="5486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Use characters to deduce which </a:t>
            </a:r>
            <a:r>
              <a:rPr lang="en-US" dirty="0" err="1" smtClean="0"/>
              <a:t>irreps</a:t>
            </a:r>
            <a:r>
              <a:rPr lang="en-US" dirty="0" smtClean="0"/>
              <a:t> are present. Then eliminate translations and rotations and identify eigenvectors using symmetry.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Solving </a:t>
            </a:r>
            <a:r>
              <a:rPr lang="en-US" sz="3600" dirty="0" err="1" smtClean="0"/>
              <a:t>Vibrational</a:t>
            </a:r>
            <a:r>
              <a:rPr lang="en-US" sz="3600" dirty="0" smtClean="0"/>
              <a:t> Problems…    So easy!!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2562225" cy="177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2676525" cy="96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09600"/>
            <a:ext cx="60864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086600" cy="235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1905000" cy="174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5562600"/>
            <a:ext cx="1447800" cy="508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962400"/>
            <a:ext cx="37147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5105400"/>
            <a:ext cx="2438400" cy="100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3657600"/>
            <a:ext cx="30956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71800"/>
            <a:ext cx="2743200" cy="134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6600" y="304800"/>
            <a:ext cx="230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How many reps?</a:t>
            </a:r>
            <a:endParaRPr lang="en-US" sz="2400" b="1" u="sng" dirty="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85965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600200"/>
            <a:ext cx="283032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2744531" cy="380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2819400" cy="381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971800"/>
            <a:ext cx="2743200" cy="134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276600" y="304800"/>
            <a:ext cx="230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How many reps?</a:t>
            </a:r>
            <a:endParaRPr lang="en-US" sz="2400" b="1" u="sng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95600"/>
            <a:ext cx="7943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438400" y="304800"/>
            <a:ext cx="387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Internal Vibrations: B1 Mode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4545054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19200"/>
            <a:ext cx="24193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4191000"/>
            <a:ext cx="128549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199" y="3429000"/>
            <a:ext cx="1934301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114800"/>
            <a:ext cx="1915886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0" y="3429000"/>
            <a:ext cx="90487" cy="29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53000" y="3352800"/>
            <a:ext cx="363903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6200" y="4800600"/>
            <a:ext cx="5905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3429000"/>
            <a:ext cx="90487" cy="29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3429000"/>
            <a:ext cx="90487" cy="29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86800" y="3429000"/>
            <a:ext cx="90487" cy="29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38400" y="304800"/>
            <a:ext cx="387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Internal Vibrations: B1 Mode</a:t>
            </a: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5005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86200" y="152400"/>
            <a:ext cx="1146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/>
              <a:t>B1 Mode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914400"/>
            <a:ext cx="3933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90800"/>
            <a:ext cx="54768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0"/>
            <a:ext cx="53721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838200"/>
            <a:ext cx="18954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5791200"/>
            <a:ext cx="790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Solving </a:t>
            </a:r>
            <a:r>
              <a:rPr lang="en-US" sz="3600" dirty="0" err="1" smtClean="0"/>
              <a:t>Vibrational</a:t>
            </a:r>
            <a:r>
              <a:rPr lang="en-US" sz="3600" dirty="0" smtClean="0"/>
              <a:t> Problems…    So easy!!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2562225" cy="177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0"/>
            <a:ext cx="376783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Solving </a:t>
            </a:r>
            <a:r>
              <a:rPr lang="en-US" sz="3600" dirty="0" err="1" smtClean="0"/>
              <a:t>Vibrational</a:t>
            </a:r>
            <a:r>
              <a:rPr lang="en-US" sz="3600" dirty="0" smtClean="0"/>
              <a:t> Problems…    So easy!!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2562225" cy="177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2676525" cy="96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124200"/>
            <a:ext cx="2133600" cy="87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343400"/>
            <a:ext cx="3962400" cy="113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5715000"/>
            <a:ext cx="393737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1400" y="3810000"/>
            <a:ext cx="1447800" cy="109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Solving </a:t>
            </a:r>
            <a:r>
              <a:rPr lang="en-US" sz="3600" dirty="0" err="1" smtClean="0"/>
              <a:t>Vibrational</a:t>
            </a:r>
            <a:r>
              <a:rPr lang="en-US" sz="3600" dirty="0" smtClean="0"/>
              <a:t> Problems…    </a:t>
            </a:r>
            <a:r>
              <a:rPr lang="en-US" dirty="0" smtClean="0"/>
              <a:t>So easy!!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1524000"/>
            <a:ext cx="1750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…right?</a:t>
            </a:r>
            <a:endParaRPr lang="en-US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76600"/>
            <a:ext cx="25431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95800" y="3733800"/>
            <a:ext cx="3020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How to model the potential?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9x9 matrix.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Don’t screw up your partials!</a:t>
            </a:r>
            <a:endParaRPr lang="en-US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495800"/>
            <a:ext cx="1666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isplaying IMG_20150611_0435478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isplaying IMG_20150611_0435478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AutoShape 6" descr="Displaying IMG_20150611_04354789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871514"/>
            <a:ext cx="6439622" cy="36242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28800" y="4724400"/>
            <a:ext cx="553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Model needs Simplicity, Complexity, Symmetry, Accuracy.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562600"/>
            <a:ext cx="612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Forget it! </a:t>
            </a:r>
            <a:r>
              <a:rPr lang="en-US" sz="2000" dirty="0" smtClean="0"/>
              <a:t>----------  What can SYMMETRY ALONE tell us?</a:t>
            </a:r>
            <a:endParaRPr lang="en-US" sz="2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371600"/>
            <a:ext cx="356555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15962"/>
          </a:xfrm>
        </p:spPr>
        <p:txBody>
          <a:bodyPr>
            <a:noAutofit/>
          </a:bodyPr>
          <a:lstStyle/>
          <a:p>
            <a:r>
              <a:rPr lang="en-US" sz="3600" dirty="0" smtClean="0"/>
              <a:t>Deduce Vibrations of 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0 with </a:t>
            </a:r>
            <a:br>
              <a:rPr lang="en-US" sz="3600" dirty="0" smtClean="0"/>
            </a:br>
            <a:r>
              <a:rPr lang="en-US" sz="3600" dirty="0" smtClean="0"/>
              <a:t>Group Theory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Find H</a:t>
            </a:r>
            <a:r>
              <a:rPr lang="en-US" sz="2000" dirty="0" smtClean="0"/>
              <a:t>2</a:t>
            </a:r>
            <a:r>
              <a:rPr lang="en-US" sz="2800" dirty="0" smtClean="0"/>
              <a:t>0 symmetry group.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What rep acts on our </a:t>
            </a:r>
            <a:r>
              <a:rPr lang="en-US" sz="2800" dirty="0" err="1" smtClean="0"/>
              <a:t>coord</a:t>
            </a:r>
            <a:r>
              <a:rPr lang="en-US" sz="2800" dirty="0" smtClean="0"/>
              <a:t> space?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Find which </a:t>
            </a:r>
            <a:r>
              <a:rPr lang="en-US" sz="2800" dirty="0" err="1" smtClean="0"/>
              <a:t>irreps</a:t>
            </a:r>
            <a:r>
              <a:rPr lang="en-US" sz="2800" dirty="0" smtClean="0"/>
              <a:t> correspond to a normal mode.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Get </a:t>
            </a:r>
            <a:r>
              <a:rPr lang="en-US" sz="2800" dirty="0" err="1" smtClean="0"/>
              <a:t>degeneracies</a:t>
            </a:r>
            <a:r>
              <a:rPr lang="en-US" sz="2800" dirty="0" smtClean="0"/>
              <a:t> and eigenvectors.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962400"/>
            <a:ext cx="7962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685800"/>
            <a:ext cx="75342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200</Words>
  <Application>Microsoft Office PowerPoint</Application>
  <PresentationFormat>On-screen Show (4:3)</PresentationFormat>
  <Paragraphs>30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Solving Vibrational Problems…    So easy!!</vt:lpstr>
      <vt:lpstr>Solving Vibrational Problems…    So easy!!</vt:lpstr>
      <vt:lpstr>Solving Vibrational Problems…    So easy!!</vt:lpstr>
      <vt:lpstr>Solving Vibrational Problems…    So easy!!</vt:lpstr>
      <vt:lpstr>Slide 6</vt:lpstr>
      <vt:lpstr>Slide 7</vt:lpstr>
      <vt:lpstr>Deduce Vibrations of H20 with  Group Theory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Theory in  Classical Vibration Problems</dc:title>
  <dc:creator>Admin</dc:creator>
  <cp:lastModifiedBy>Admin</cp:lastModifiedBy>
  <cp:revision>69</cp:revision>
  <dcterms:created xsi:type="dcterms:W3CDTF">2015-06-11T09:58:55Z</dcterms:created>
  <dcterms:modified xsi:type="dcterms:W3CDTF">2015-06-13T19:15:48Z</dcterms:modified>
</cp:coreProperties>
</file>